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9" r:id="rId4"/>
    <p:sldId id="268" r:id="rId5"/>
    <p:sldId id="257" r:id="rId6"/>
    <p:sldId id="258" r:id="rId7"/>
    <p:sldId id="267" r:id="rId8"/>
    <p:sldId id="266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E93A-61CC-4381-AC62-AF4DB76D364C}" type="datetimeFigureOut">
              <a:rPr lang="es-ES" smtClean="0"/>
              <a:pPr/>
              <a:t>07/12/2013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7B45-805E-4172-BD1F-736324FFCBC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E93A-61CC-4381-AC62-AF4DB76D364C}" type="datetimeFigureOut">
              <a:rPr lang="es-ES" smtClean="0"/>
              <a:pPr/>
              <a:t>07/12/2013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7B45-805E-4172-BD1F-736324FFCBC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E93A-61CC-4381-AC62-AF4DB76D364C}" type="datetimeFigureOut">
              <a:rPr lang="es-ES" smtClean="0"/>
              <a:pPr/>
              <a:t>07/12/2013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7B45-805E-4172-BD1F-736324FFCBC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E93A-61CC-4381-AC62-AF4DB76D364C}" type="datetimeFigureOut">
              <a:rPr lang="es-ES" smtClean="0"/>
              <a:pPr/>
              <a:t>07/12/2013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7B45-805E-4172-BD1F-736324FFCBC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E93A-61CC-4381-AC62-AF4DB76D364C}" type="datetimeFigureOut">
              <a:rPr lang="es-ES" smtClean="0"/>
              <a:pPr/>
              <a:t>07/12/2013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7B45-805E-4172-BD1F-736324FFCBC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E93A-61CC-4381-AC62-AF4DB76D364C}" type="datetimeFigureOut">
              <a:rPr lang="es-ES" smtClean="0"/>
              <a:pPr/>
              <a:t>07/12/2013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7B45-805E-4172-BD1F-736324FFCBC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E93A-61CC-4381-AC62-AF4DB76D364C}" type="datetimeFigureOut">
              <a:rPr lang="es-ES" smtClean="0"/>
              <a:pPr/>
              <a:t>07/12/2013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7B45-805E-4172-BD1F-736324FFCBC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E93A-61CC-4381-AC62-AF4DB76D364C}" type="datetimeFigureOut">
              <a:rPr lang="es-ES" smtClean="0"/>
              <a:pPr/>
              <a:t>07/12/2013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7B45-805E-4172-BD1F-736324FFCBC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E93A-61CC-4381-AC62-AF4DB76D364C}" type="datetimeFigureOut">
              <a:rPr lang="es-ES" smtClean="0"/>
              <a:pPr/>
              <a:t>07/12/2013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7B45-805E-4172-BD1F-736324FFCBC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E93A-61CC-4381-AC62-AF4DB76D364C}" type="datetimeFigureOut">
              <a:rPr lang="es-ES" smtClean="0"/>
              <a:pPr/>
              <a:t>07/12/2013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7B45-805E-4172-BD1F-736324FFCBC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E93A-61CC-4381-AC62-AF4DB76D364C}" type="datetimeFigureOut">
              <a:rPr lang="es-ES" smtClean="0"/>
              <a:pPr/>
              <a:t>07/12/2013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7B45-805E-4172-BD1F-736324FFCBC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7E93A-61CC-4381-AC62-AF4DB76D364C}" type="datetimeFigureOut">
              <a:rPr lang="es-ES" smtClean="0"/>
              <a:pPr/>
              <a:t>07/12/2013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37B45-805E-4172-BD1F-736324FFCBC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1026" name="Picture 2" descr="http://arfworld.files.wordpress.com/2008/06/teclado-chocolat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9218" name="Picture 2" descr="http://4.bp.blogspot.com/_uwDcHysoT0Q/TTypDBXK5iI/AAAAAAAABF8/jv2ofLSvq0Y/s1600/chocolate-per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7684"/>
            <a:ext cx="9143999" cy="6865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10242" name="Picture 2" descr="http://andreahausmannphotography.files.wordpress.com/2011/03/strawber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14620"/>
            <a:ext cx="7372358" cy="12287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Picture 2" descr="http://andreahausmannphotography.files.wordpress.com/2011/03/strawber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372358" cy="12287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Picture 2" descr="http://andreahausmannphotography.files.wordpress.com/2011/03/strawber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-2428916"/>
            <a:ext cx="7372358" cy="12287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Picture 2" descr="http://andreahausmannphotography.files.wordpress.com/2011/03/strawber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57166"/>
            <a:ext cx="3900500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122" name="Picture 2" descr="http://t1.gstatic.com/images?q=tbn:ANd9GcTINHTBL75eKMLR2cnXWu7_MTAw4qrTHWkT-Y1CDvr2WiYF7ri-z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001056" cy="655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1026" name="Picture 2" descr="http://www.marketingdirecto.com/wp-content/uploads/2010/10/chocol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0"/>
            <a:ext cx="6143636" cy="6143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25602" name="Picture 2" descr="http://2.bp.blogspot.com/-UUTCJiLJWSw/TZSG1BxTlyI/AAAAAAAAWik/1OQvFTbB6fI/s1600/cacao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3074" name="Picture 2" descr="http://www.crecerfeliz.es/var/ezflow_site/storage/images/ninos/alimentacion/beneficios-del-chocolate-en-los-ninos/beneficios-del-chocolate-en-los-ninos/761554-1-esl-ES/Beneficios-del-chocolate-en-los-ninos_articulo_landsca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5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2050" name="Picture 2" descr="http://www.benbo.eu/wp-content/uploads/2013/01/Cartel-taller-para-ni%C3%B1os-e1357815882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46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15362" name="Picture 2" descr="http://www.ideas4all.com/ideas/0000/1094/KinderBue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3764">
            <a:off x="4834980" y="1708712"/>
            <a:ext cx="4150818" cy="1694377"/>
          </a:xfrm>
          <a:prstGeom prst="rect">
            <a:avLst/>
          </a:prstGeom>
          <a:noFill/>
        </p:spPr>
      </p:pic>
      <p:pic>
        <p:nvPicPr>
          <p:cNvPr id="15364" name="Picture 4" descr="https://encrypted-tbn3.gstatic.com/images?q=tbn:ANd9GcQ2G66Dy_hvu_d3IjgUG0gLwmyXhJzDxk8KD_BHShhQqoKt_nQ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11398">
            <a:off x="5500694" y="3786190"/>
            <a:ext cx="2838450" cy="1609726"/>
          </a:xfrm>
          <a:prstGeom prst="rect">
            <a:avLst/>
          </a:prstGeom>
          <a:noFill/>
        </p:spPr>
      </p:pic>
      <p:pic>
        <p:nvPicPr>
          <p:cNvPr id="15366" name="Picture 6" descr="http://img.thesun.co.uk/multimedia/archive/01352/Untitled-1-682_1352208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57465">
            <a:off x="1063506" y="4556768"/>
            <a:ext cx="3185337" cy="1868233"/>
          </a:xfrm>
          <a:prstGeom prst="rect">
            <a:avLst/>
          </a:prstGeom>
          <a:noFill/>
        </p:spPr>
      </p:pic>
      <p:pic>
        <p:nvPicPr>
          <p:cNvPr id="15368" name="Picture 8" descr="http://mco-s2-p.mlstatic.com/chocolatina-willy-wonka-personalizada-1426-MCO3988098394_032013-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66"/>
            <a:ext cx="4744997" cy="3665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11266" name="Picture 2" descr="http://www.laceiba.org/catalog/images/chocolat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240327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8194" name="Picture 2" descr="http://www.psicologiabcn.com/wp-content/uploads/2013/04/chocolate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Presentación en pantalla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2</cp:revision>
  <dcterms:created xsi:type="dcterms:W3CDTF">2013-12-07T15:28:02Z</dcterms:created>
  <dcterms:modified xsi:type="dcterms:W3CDTF">2013-12-07T16:34:48Z</dcterms:modified>
</cp:coreProperties>
</file>